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1" r:id="rId2"/>
    <p:sldId id="259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97" r:id="rId16"/>
    <p:sldId id="260" r:id="rId17"/>
    <p:sldId id="263" r:id="rId18"/>
    <p:sldId id="298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2" r:id="rId27"/>
    <p:sldId id="285" r:id="rId28"/>
    <p:sldId id="283" r:id="rId29"/>
    <p:sldId id="289" r:id="rId30"/>
    <p:sldId id="296" r:id="rId31"/>
    <p:sldId id="288" r:id="rId32"/>
    <p:sldId id="287" r:id="rId33"/>
    <p:sldId id="299" r:id="rId34"/>
    <p:sldId id="30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0" autoAdjust="0"/>
    <p:restoredTop sz="89336" autoAdjust="0"/>
  </p:normalViewPr>
  <p:slideViewPr>
    <p:cSldViewPr snapToGrid="0">
      <p:cViewPr varScale="1">
        <p:scale>
          <a:sx n="68" d="100"/>
          <a:sy n="68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591482a7-08b1-44ab-9e75-a93b308adaba" providerId="ADAL" clId="{08B842AD-1DC4-4C8F-8996-41D5F2EAE45E}"/>
    <pc:docChg chg="custSel addSld delSld modSld">
      <pc:chgData name="Robert French" userId="591482a7-08b1-44ab-9e75-a93b308adaba" providerId="ADAL" clId="{08B842AD-1DC4-4C8F-8996-41D5F2EAE45E}" dt="2018-10-03T20:25:29.763" v="41" actId="1076"/>
      <pc:docMkLst>
        <pc:docMk/>
      </pc:docMkLst>
      <pc:sldChg chg="del">
        <pc:chgData name="Robert French" userId="591482a7-08b1-44ab-9e75-a93b308adaba" providerId="ADAL" clId="{08B842AD-1DC4-4C8F-8996-41D5F2EAE45E}" dt="2018-10-03T19:54:11.574" v="5" actId="2696"/>
        <pc:sldMkLst>
          <pc:docMk/>
          <pc:sldMk cId="1060930657" sldId="256"/>
        </pc:sldMkLst>
      </pc:sldChg>
      <pc:sldChg chg="del">
        <pc:chgData name="Robert French" userId="591482a7-08b1-44ab-9e75-a93b308adaba" providerId="ADAL" clId="{08B842AD-1DC4-4C8F-8996-41D5F2EAE45E}" dt="2018-10-03T19:54:13.760" v="8" actId="2696"/>
        <pc:sldMkLst>
          <pc:docMk/>
          <pc:sldMk cId="3157969989" sldId="257"/>
        </pc:sldMkLst>
      </pc:sldChg>
      <pc:sldChg chg="del">
        <pc:chgData name="Robert French" userId="591482a7-08b1-44ab-9e75-a93b308adaba" providerId="ADAL" clId="{08B842AD-1DC4-4C8F-8996-41D5F2EAE45E}" dt="2018-10-03T19:54:14.800" v="9" actId="2696"/>
        <pc:sldMkLst>
          <pc:docMk/>
          <pc:sldMk cId="3743826062" sldId="258"/>
        </pc:sldMkLst>
      </pc:sldChg>
      <pc:sldChg chg="del">
        <pc:chgData name="Robert French" userId="591482a7-08b1-44ab-9e75-a93b308adaba" providerId="ADAL" clId="{08B842AD-1DC4-4C8F-8996-41D5F2EAE45E}" dt="2018-10-03T19:54:08.598" v="0" actId="2696"/>
        <pc:sldMkLst>
          <pc:docMk/>
          <pc:sldMk cId="3584609621" sldId="286"/>
        </pc:sldMkLst>
      </pc:sldChg>
      <pc:sldChg chg="addSp modSp">
        <pc:chgData name="Robert French" userId="591482a7-08b1-44ab-9e75-a93b308adaba" providerId="ADAL" clId="{08B842AD-1DC4-4C8F-8996-41D5F2EAE45E}" dt="2018-10-03T20:15:25.143" v="23" actId="1076"/>
        <pc:sldMkLst>
          <pc:docMk/>
          <pc:sldMk cId="1466415842" sldId="287"/>
        </pc:sldMkLst>
        <pc:spChg chg="add mod">
          <ac:chgData name="Robert French" userId="591482a7-08b1-44ab-9e75-a93b308adaba" providerId="ADAL" clId="{08B842AD-1DC4-4C8F-8996-41D5F2EAE45E}" dt="2018-10-03T19:54:52.030" v="15" actId="20577"/>
          <ac:spMkLst>
            <pc:docMk/>
            <pc:sldMk cId="1466415842" sldId="287"/>
            <ac:spMk id="3" creationId="{200D5873-3753-400A-B327-EE0419FABDA3}"/>
          </ac:spMkLst>
        </pc:spChg>
        <pc:picChg chg="mod">
          <ac:chgData name="Robert French" userId="591482a7-08b1-44ab-9e75-a93b308adaba" providerId="ADAL" clId="{08B842AD-1DC4-4C8F-8996-41D5F2EAE45E}" dt="2018-10-03T20:15:25.143" v="23" actId="1076"/>
          <ac:picMkLst>
            <pc:docMk/>
            <pc:sldMk cId="1466415842" sldId="287"/>
            <ac:picMk id="4" creationId="{087B4689-B68D-4FC8-B27C-6571C802AB27}"/>
          </ac:picMkLst>
        </pc:picChg>
      </pc:sldChg>
      <pc:sldChg chg="del">
        <pc:chgData name="Robert French" userId="591482a7-08b1-44ab-9e75-a93b308adaba" providerId="ADAL" clId="{08B842AD-1DC4-4C8F-8996-41D5F2EAE45E}" dt="2018-10-03T19:54:09.165" v="1" actId="2696"/>
        <pc:sldMkLst>
          <pc:docMk/>
          <pc:sldMk cId="2159797347" sldId="290"/>
        </pc:sldMkLst>
      </pc:sldChg>
      <pc:sldChg chg="del">
        <pc:chgData name="Robert French" userId="591482a7-08b1-44ab-9e75-a93b308adaba" providerId="ADAL" clId="{08B842AD-1DC4-4C8F-8996-41D5F2EAE45E}" dt="2018-10-03T19:54:09.795" v="2" actId="2696"/>
        <pc:sldMkLst>
          <pc:docMk/>
          <pc:sldMk cId="2249987676" sldId="291"/>
        </pc:sldMkLst>
      </pc:sldChg>
      <pc:sldChg chg="del">
        <pc:chgData name="Robert French" userId="591482a7-08b1-44ab-9e75-a93b308adaba" providerId="ADAL" clId="{08B842AD-1DC4-4C8F-8996-41D5F2EAE45E}" dt="2018-10-03T19:54:10.354" v="3" actId="2696"/>
        <pc:sldMkLst>
          <pc:docMk/>
          <pc:sldMk cId="1737965606" sldId="292"/>
        </pc:sldMkLst>
      </pc:sldChg>
      <pc:sldChg chg="del">
        <pc:chgData name="Robert French" userId="591482a7-08b1-44ab-9e75-a93b308adaba" providerId="ADAL" clId="{08B842AD-1DC4-4C8F-8996-41D5F2EAE45E}" dt="2018-10-03T19:54:11.017" v="4" actId="2696"/>
        <pc:sldMkLst>
          <pc:docMk/>
          <pc:sldMk cId="4032667974" sldId="293"/>
        </pc:sldMkLst>
      </pc:sldChg>
      <pc:sldChg chg="del">
        <pc:chgData name="Robert French" userId="591482a7-08b1-44ab-9e75-a93b308adaba" providerId="ADAL" clId="{08B842AD-1DC4-4C8F-8996-41D5F2EAE45E}" dt="2018-10-03T19:54:12.417" v="6" actId="2696"/>
        <pc:sldMkLst>
          <pc:docMk/>
          <pc:sldMk cId="54609128" sldId="294"/>
        </pc:sldMkLst>
      </pc:sldChg>
      <pc:sldChg chg="del">
        <pc:chgData name="Robert French" userId="591482a7-08b1-44ab-9e75-a93b308adaba" providerId="ADAL" clId="{08B842AD-1DC4-4C8F-8996-41D5F2EAE45E}" dt="2018-10-03T19:54:13.135" v="7" actId="2696"/>
        <pc:sldMkLst>
          <pc:docMk/>
          <pc:sldMk cId="2027781809" sldId="295"/>
        </pc:sldMkLst>
      </pc:sldChg>
      <pc:sldChg chg="addSp delSp modSp add">
        <pc:chgData name="Robert French" userId="591482a7-08b1-44ab-9e75-a93b308adaba" providerId="ADAL" clId="{08B842AD-1DC4-4C8F-8996-41D5F2EAE45E}" dt="2018-10-03T20:15:16.980" v="22" actId="14100"/>
        <pc:sldMkLst>
          <pc:docMk/>
          <pc:sldMk cId="3450963910" sldId="299"/>
        </pc:sldMkLst>
        <pc:spChg chg="del">
          <ac:chgData name="Robert French" userId="591482a7-08b1-44ab-9e75-a93b308adaba" providerId="ADAL" clId="{08B842AD-1DC4-4C8F-8996-41D5F2EAE45E}" dt="2018-10-03T20:11:50.790" v="18" actId="478"/>
          <ac:spMkLst>
            <pc:docMk/>
            <pc:sldMk cId="3450963910" sldId="299"/>
            <ac:spMk id="2" creationId="{F542AA45-0234-4EAF-BCB1-5AC4E5F63645}"/>
          </ac:spMkLst>
        </pc:spChg>
        <pc:spChg chg="del">
          <ac:chgData name="Robert French" userId="591482a7-08b1-44ab-9e75-a93b308adaba" providerId="ADAL" clId="{08B842AD-1DC4-4C8F-8996-41D5F2EAE45E}" dt="2018-10-03T20:11:47.907" v="17" actId="478"/>
          <ac:spMkLst>
            <pc:docMk/>
            <pc:sldMk cId="3450963910" sldId="299"/>
            <ac:spMk id="3" creationId="{554B0990-0250-4277-BA56-68C978E9267E}"/>
          </ac:spMkLst>
        </pc:spChg>
        <pc:picChg chg="add mod">
          <ac:chgData name="Robert French" userId="591482a7-08b1-44ab-9e75-a93b308adaba" providerId="ADAL" clId="{08B842AD-1DC4-4C8F-8996-41D5F2EAE45E}" dt="2018-10-03T20:15:16.980" v="22" actId="14100"/>
          <ac:picMkLst>
            <pc:docMk/>
            <pc:sldMk cId="3450963910" sldId="299"/>
            <ac:picMk id="2050" creationId="{806FBACE-7CA5-4C37-BFD9-0111810645C6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20:23:10.056" v="32" actId="1076"/>
        <pc:sldMkLst>
          <pc:docMk/>
          <pc:sldMk cId="4044459674" sldId="300"/>
        </pc:sldMkLst>
        <pc:spChg chg="del">
          <ac:chgData name="Robert French" userId="591482a7-08b1-44ab-9e75-a93b308adaba" providerId="ADAL" clId="{08B842AD-1DC4-4C8F-8996-41D5F2EAE45E}" dt="2018-10-03T20:15:43.052" v="26" actId="478"/>
          <ac:spMkLst>
            <pc:docMk/>
            <pc:sldMk cId="4044459674" sldId="300"/>
            <ac:spMk id="2" creationId="{F0CC6411-16F9-4EC0-85DD-47A4DA530BA2}"/>
          </ac:spMkLst>
        </pc:spChg>
        <pc:spChg chg="del">
          <ac:chgData name="Robert French" userId="591482a7-08b1-44ab-9e75-a93b308adaba" providerId="ADAL" clId="{08B842AD-1DC4-4C8F-8996-41D5F2EAE45E}" dt="2018-10-03T20:15:39.778" v="25" actId="478"/>
          <ac:spMkLst>
            <pc:docMk/>
            <pc:sldMk cId="4044459674" sldId="300"/>
            <ac:spMk id="3" creationId="{9DD1581A-CEDA-4DD7-BB95-1DA1AB058BC5}"/>
          </ac:spMkLst>
        </pc:spChg>
        <pc:spChg chg="add mod">
          <ac:chgData name="Robert French" userId="591482a7-08b1-44ab-9e75-a93b308adaba" providerId="ADAL" clId="{08B842AD-1DC4-4C8F-8996-41D5F2EAE45E}" dt="2018-10-03T20:23:02.668" v="31" actId="20577"/>
          <ac:spMkLst>
            <pc:docMk/>
            <pc:sldMk cId="4044459674" sldId="300"/>
            <ac:spMk id="5" creationId="{6EA2A0A1-C96D-45D5-90F7-1A6F29E5607C}"/>
          </ac:spMkLst>
        </pc:spChg>
        <pc:picChg chg="add mod">
          <ac:chgData name="Robert French" userId="591482a7-08b1-44ab-9e75-a93b308adaba" providerId="ADAL" clId="{08B842AD-1DC4-4C8F-8996-41D5F2EAE45E}" dt="2018-10-03T20:23:10.056" v="32" actId="1076"/>
          <ac:picMkLst>
            <pc:docMk/>
            <pc:sldMk cId="4044459674" sldId="300"/>
            <ac:picMk id="4" creationId="{73F1F761-53B9-459B-AD86-574B72F03DD8}"/>
          </ac:picMkLst>
        </pc:picChg>
      </pc:sldChg>
      <pc:sldChg chg="addSp delSp modSp add">
        <pc:chgData name="Robert French" userId="591482a7-08b1-44ab-9e75-a93b308adaba" providerId="ADAL" clId="{08B842AD-1DC4-4C8F-8996-41D5F2EAE45E}" dt="2018-10-03T20:25:29.763" v="41" actId="1076"/>
        <pc:sldMkLst>
          <pc:docMk/>
          <pc:sldMk cId="876632679" sldId="301"/>
        </pc:sldMkLst>
        <pc:spChg chg="del">
          <ac:chgData name="Robert French" userId="591482a7-08b1-44ab-9e75-a93b308adaba" providerId="ADAL" clId="{08B842AD-1DC4-4C8F-8996-41D5F2EAE45E}" dt="2018-10-03T20:23:18.676" v="35" actId="478"/>
          <ac:spMkLst>
            <pc:docMk/>
            <pc:sldMk cId="876632679" sldId="301"/>
            <ac:spMk id="2" creationId="{F81E189E-BF01-456E-9C98-4FDC5315D684}"/>
          </ac:spMkLst>
        </pc:spChg>
        <pc:spChg chg="del">
          <ac:chgData name="Robert French" userId="591482a7-08b1-44ab-9e75-a93b308adaba" providerId="ADAL" clId="{08B842AD-1DC4-4C8F-8996-41D5F2EAE45E}" dt="2018-10-03T20:23:16.419" v="34" actId="478"/>
          <ac:spMkLst>
            <pc:docMk/>
            <pc:sldMk cId="876632679" sldId="301"/>
            <ac:spMk id="3" creationId="{7272AA0A-7934-4866-AC2A-4E2F11BA657D}"/>
          </ac:spMkLst>
        </pc:spChg>
        <pc:spChg chg="add mod">
          <ac:chgData name="Robert French" userId="591482a7-08b1-44ab-9e75-a93b308adaba" providerId="ADAL" clId="{08B842AD-1DC4-4C8F-8996-41D5F2EAE45E}" dt="2018-10-03T20:25:24.842" v="40" actId="20577"/>
          <ac:spMkLst>
            <pc:docMk/>
            <pc:sldMk cId="876632679" sldId="301"/>
            <ac:spMk id="5" creationId="{3A7FF103-A0A8-443C-9480-C485355B2EAB}"/>
          </ac:spMkLst>
        </pc:spChg>
        <pc:picChg chg="add mod">
          <ac:chgData name="Robert French" userId="591482a7-08b1-44ab-9e75-a93b308adaba" providerId="ADAL" clId="{08B842AD-1DC4-4C8F-8996-41D5F2EAE45E}" dt="2018-10-03T20:25:29.763" v="41" actId="1076"/>
          <ac:picMkLst>
            <pc:docMk/>
            <pc:sldMk cId="876632679" sldId="301"/>
            <ac:picMk id="4" creationId="{36916C0B-5D04-4514-B74B-E2A43E51C5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1BABE-ACD2-4394-BD0E-D7D11CE3119C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6CD1A-121A-4B08-9045-00D583671C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31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T-VS-7y_fAY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ne-us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https://pixabay.com/en/important-stamp-imprint-2508600/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07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Photos by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Lanty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82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https://facility9.com/2008/12/a-quick-introduction-to-common-table-expressions-3/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497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https://facility9.com/2008/12/a-quick-introduction-to-common-table-expressions-3/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1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http://www.sqlservercentral.com/articles/Stairway+Series/122606/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6CD1A-121A-4B08-9045-00D583671C6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42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B757-1169-464F-813F-05E74F5D7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F2DA9-F9B1-4C1F-8552-20CB551B6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A0ED0-8751-4BDD-80B1-47F789B6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8F70C-C60D-4C85-9C32-537DEB25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E699-AA73-4E04-9124-7934421E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5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188C-93BD-4ADB-870F-9D47C2B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2B5A7-CD72-4812-9FCB-765CFD1C4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63268-13EE-4649-BF98-9ACB652C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A30A5-065B-40B6-8C50-9918B62A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9604-71F3-422A-BF0B-B8AB1FE9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85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2A5555-7248-4281-A5F8-5657B8BBF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8F0C1-5F37-41D2-9252-DE7747B6F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AFC38-4ED7-4521-9EC2-2C4E51E2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484A9-F258-4B8D-AAA7-4102A479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62C6-044F-43D2-8804-61CF5016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61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B9E4-A746-49F2-8906-62CA6702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86722-C116-4E9C-B736-8C320593F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913B4-DFB0-4223-B9A8-B0E9C4B6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9D1D5-3489-40C5-8DFF-7733F3C2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281F4-F7FE-44B9-81CB-F5AC3D12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2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3D4D-0957-4065-A2C8-6B335F59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C51F7-6671-4E00-AF57-6EECF33F9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D3194-F11D-478A-BEDD-E2CA4376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89100-1B23-403C-948B-5B163AF2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A6ED-D8F9-4086-93D3-A9B5B7C7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47B7-1220-45FD-A3AA-D2ACDE0B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1B38-A16B-4004-A6CF-F54A89016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7658E-4528-4F3A-B92C-6A7BC7FD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73683-8E2E-4F3E-893C-580401F6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7666E-7C5E-4C6C-8BD0-A13EBD1B7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2FD2A-31DA-438F-A791-3DE6FF8C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0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C052-50E4-4607-B610-15A8DFBE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188DE-CA32-4418-8029-8D5B45C5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BD87-0F14-4E06-B9BE-298E3457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1CC38-B279-4ED0-9A4E-0004639F8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8266D1-1BB4-4F50-82BE-5BA5006B1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C8C67-7263-46D9-AEB3-28CEEC96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097C48-B059-4CD4-B055-FE52FDFF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1EF07-A89A-449D-83BA-C06C0421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6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F1CB-EF5F-42E3-97C9-195E3F66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C5D26-26B1-411A-94A6-444886A8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135BC-7243-4C82-8DC8-7F474D75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66E6C-8614-410A-9053-53D7731B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52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956EB-5C24-4436-9D1B-7FAFFC15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0DB22-A412-43EA-AFCB-988517E0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A1F14-EF88-43D9-9CA7-1A1AA5C9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32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690B-792E-4BF6-97BC-E24E19BA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7ED5-E14E-484A-A172-8F2127C6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B980B-8C91-4A05-96EE-DA7786246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1C46F-CAF4-4E8C-82F1-D9E6548A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6C5EF-FF9E-4FEE-A314-596C6816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D9901-C693-48C7-B332-EDB31D13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51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FE75-BAD5-4B36-8720-22D7CF99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7224-703E-421C-9752-433E67C0E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E6C25-5100-49FC-BC98-7507B8D88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F99BB-B149-48BA-8C33-7F3EF000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4CAB1-48E6-4A98-AE8E-B313948D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B5138-E233-44F9-95CF-F140E28E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9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DA009-B2CF-44F7-B79A-150B6536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5DE16-2208-4E23-A2FB-C59D0C994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76B9D-7564-4023-BBBE-C373D7B4A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F1BE-5A9B-4277-B61C-D4E88DB85A79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D597F-DF6A-4129-8843-DF43D9A8D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3F7B8-80F2-4AF3-A99B-D0CE29CBD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18C61-7597-45BA-824D-A61E393EE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99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k4bKxOvf2QWNl3weOw3ELIrUVe9Ia5xDdlaZm-McdVgKu7B1pSsiu_wSkvRdxhkSr815krXBG8x06d3adU5-3D70B4QNGRHXuiFH6C8NUtG-1nG1g2uGiBN0EMSYx2h_AWWAio-q">
            <a:extLst>
              <a:ext uri="{FF2B5EF4-FFF2-40B4-BE49-F238E27FC236}">
                <a16:creationId xmlns:a16="http://schemas.microsoft.com/office/drawing/2014/main" id="{D983ECFC-4B10-47BA-A525-A93FD07B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85" y="578498"/>
            <a:ext cx="10032288" cy="506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358AE-CA35-4A1F-8012-5DF044983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76" y="0"/>
            <a:ext cx="7397847" cy="60971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BBA38E-579D-474D-95E1-B1D7FFCB25A7}"/>
              </a:ext>
            </a:extLst>
          </p:cNvPr>
          <p:cNvSpPr/>
          <p:nvPr/>
        </p:nvSpPr>
        <p:spPr>
          <a:xfrm>
            <a:off x="4839680" y="6219752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4)</a:t>
            </a:r>
          </a:p>
        </p:txBody>
      </p:sp>
    </p:spTree>
    <p:extLst>
      <p:ext uri="{BB962C8B-B14F-4D97-AF65-F5344CB8AC3E}">
        <p14:creationId xmlns:p14="http://schemas.microsoft.com/office/powerpoint/2010/main" val="187485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10BC8-1323-43EF-AD12-11BD49607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80" y="0"/>
            <a:ext cx="7349197" cy="605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F1E963-059F-4D7A-8D83-5489BC5E0B3B}"/>
              </a:ext>
            </a:extLst>
          </p:cNvPr>
          <p:cNvSpPr/>
          <p:nvPr/>
        </p:nvSpPr>
        <p:spPr>
          <a:xfrm>
            <a:off x="4839680" y="6219752"/>
            <a:ext cx="107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5)</a:t>
            </a:r>
          </a:p>
        </p:txBody>
      </p:sp>
    </p:spTree>
    <p:extLst>
      <p:ext uri="{BB962C8B-B14F-4D97-AF65-F5344CB8AC3E}">
        <p14:creationId xmlns:p14="http://schemas.microsoft.com/office/powerpoint/2010/main" val="121437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CC90C8-5B49-4397-B778-E6E6BACF8B9C}"/>
              </a:ext>
            </a:extLst>
          </p:cNvPr>
          <p:cNvSpPr/>
          <p:nvPr/>
        </p:nvSpPr>
        <p:spPr>
          <a:xfrm>
            <a:off x="700584" y="1520785"/>
            <a:ext cx="10790831" cy="3816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would need to change to filter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V.[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PreferredVendorStatus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= 1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= 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923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EFC59-34A7-4D1B-8C3C-29A589E1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77" y="0"/>
            <a:ext cx="6899423" cy="6458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D0B32F-6A2F-40F5-94DD-BC24F7A9DE2F}"/>
              </a:ext>
            </a:extLst>
          </p:cNvPr>
          <p:cNvSpPr/>
          <p:nvPr/>
        </p:nvSpPr>
        <p:spPr>
          <a:xfrm>
            <a:off x="5142722" y="6458301"/>
            <a:ext cx="107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6)</a:t>
            </a:r>
          </a:p>
        </p:txBody>
      </p:sp>
    </p:spTree>
    <p:extLst>
      <p:ext uri="{BB962C8B-B14F-4D97-AF65-F5344CB8AC3E}">
        <p14:creationId xmlns:p14="http://schemas.microsoft.com/office/powerpoint/2010/main" val="101497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F81D3-1B42-4DB8-A700-122E3D2D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75" y="0"/>
            <a:ext cx="7373956" cy="635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CAE462-16F4-43F1-A5B9-AC52A57789BA}"/>
              </a:ext>
            </a:extLst>
          </p:cNvPr>
          <p:cNvSpPr/>
          <p:nvPr/>
        </p:nvSpPr>
        <p:spPr>
          <a:xfrm>
            <a:off x="5557134" y="6412468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7)</a:t>
            </a:r>
          </a:p>
        </p:txBody>
      </p:sp>
    </p:spTree>
    <p:extLst>
      <p:ext uri="{BB962C8B-B14F-4D97-AF65-F5344CB8AC3E}">
        <p14:creationId xmlns:p14="http://schemas.microsoft.com/office/powerpoint/2010/main" val="264382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R8VZIYE.png">
            <a:extLst>
              <a:ext uri="{FF2B5EF4-FFF2-40B4-BE49-F238E27FC236}">
                <a16:creationId xmlns:a16="http://schemas.microsoft.com/office/drawing/2014/main" id="{29DA0479-ED06-4AE5-BA19-8DCC08D8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96" y="547662"/>
            <a:ext cx="8284538" cy="60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21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 Evil Laser Meme | YES THAT'S RIGHT ONLY ONCE | image tagged in memes,dr evil laser | made w/ Imgflip meme maker">
            <a:extLst>
              <a:ext uri="{FF2B5EF4-FFF2-40B4-BE49-F238E27FC236}">
                <a16:creationId xmlns:a16="http://schemas.microsoft.com/office/drawing/2014/main" id="{5EC024F8-7533-428D-A9D8-E833723DA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97" y="521907"/>
            <a:ext cx="7178006" cy="581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e Does Not Simply Meme | BUT . . . . . . . . . | image tagged in memes,one does not simply | made w/ Imgflip meme maker">
            <a:extLst>
              <a:ext uri="{FF2B5EF4-FFF2-40B4-BE49-F238E27FC236}">
                <a16:creationId xmlns:a16="http://schemas.microsoft.com/office/drawing/2014/main" id="{6453834E-3DAA-4F66-8D5F-973D096B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17" y="434181"/>
            <a:ext cx="10155565" cy="59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4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C0A12-5707-4003-BAFC-9D18AD9E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79" y="0"/>
            <a:ext cx="6467642" cy="63546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ABF1A5-A7BE-4078-AAE7-BCF7BFDC8D08}"/>
              </a:ext>
            </a:extLst>
          </p:cNvPr>
          <p:cNvSpPr/>
          <p:nvPr/>
        </p:nvSpPr>
        <p:spPr>
          <a:xfrm>
            <a:off x="5557134" y="6412468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8)</a:t>
            </a:r>
          </a:p>
        </p:txBody>
      </p:sp>
    </p:spTree>
    <p:extLst>
      <p:ext uri="{BB962C8B-B14F-4D97-AF65-F5344CB8AC3E}">
        <p14:creationId xmlns:p14="http://schemas.microsoft.com/office/powerpoint/2010/main" val="4200365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A8779-0E73-4D86-B258-2E496218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752" y="0"/>
            <a:ext cx="7446496" cy="64124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5561A3-5100-4E27-A366-165E21425AA6}"/>
              </a:ext>
            </a:extLst>
          </p:cNvPr>
          <p:cNvSpPr/>
          <p:nvPr/>
        </p:nvSpPr>
        <p:spPr>
          <a:xfrm>
            <a:off x="5557134" y="6412468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9)</a:t>
            </a:r>
          </a:p>
        </p:txBody>
      </p:sp>
    </p:spTree>
    <p:extLst>
      <p:ext uri="{BB962C8B-B14F-4D97-AF65-F5344CB8AC3E}">
        <p14:creationId xmlns:p14="http://schemas.microsoft.com/office/powerpoint/2010/main" val="214921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lue peter here's one i made earlier">
            <a:extLst>
              <a:ext uri="{FF2B5EF4-FFF2-40B4-BE49-F238E27FC236}">
                <a16:creationId xmlns:a16="http://schemas.microsoft.com/office/drawing/2014/main" id="{927B907F-C8FA-41BA-BFFC-7AEC3B52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23" y="746449"/>
            <a:ext cx="10317723" cy="54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40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low motion meme">
            <a:extLst>
              <a:ext uri="{FF2B5EF4-FFF2-40B4-BE49-F238E27FC236}">
                <a16:creationId xmlns:a16="http://schemas.microsoft.com/office/drawing/2014/main" id="{4D450C12-E00C-4C4C-9FEF-1FA6C916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66" y="559192"/>
            <a:ext cx="7938867" cy="59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8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BF5E4F-33A6-4234-A16F-C1C41ED5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78" y="585148"/>
            <a:ext cx="9587843" cy="568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82F101-07E3-4F53-BE53-0A7CF7AF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2" y="1291075"/>
            <a:ext cx="11074571" cy="42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7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C7A68-ECF0-4662-A4C3-E2174A14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52" y="314714"/>
            <a:ext cx="5838095" cy="6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74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ainbow Spongbob meme">
            <a:extLst>
              <a:ext uri="{FF2B5EF4-FFF2-40B4-BE49-F238E27FC236}">
                <a16:creationId xmlns:a16="http://schemas.microsoft.com/office/drawing/2014/main" id="{EB823B5E-211C-435D-BD16-4EAFFB14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89" y="140677"/>
            <a:ext cx="7776937" cy="642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8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5766BA-EB32-4200-A09F-7F183600FCA7}"/>
              </a:ext>
            </a:extLst>
          </p:cNvPr>
          <p:cNvSpPr/>
          <p:nvPr/>
        </p:nvSpPr>
        <p:spPr>
          <a:xfrm>
            <a:off x="2002283" y="2705725"/>
            <a:ext cx="818743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using CTE</a:t>
            </a:r>
          </a:p>
        </p:txBody>
      </p:sp>
    </p:spTree>
    <p:extLst>
      <p:ext uri="{BB962C8B-B14F-4D97-AF65-F5344CB8AC3E}">
        <p14:creationId xmlns:p14="http://schemas.microsoft.com/office/powerpoint/2010/main" val="2880132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1567EE-5BBE-4015-9C4D-056A3D14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088" y="76199"/>
            <a:ext cx="7774672" cy="61979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5F2795-48F9-42D5-B9CE-A200261C9626}"/>
              </a:ext>
            </a:extLst>
          </p:cNvPr>
          <p:cNvSpPr/>
          <p:nvPr/>
        </p:nvSpPr>
        <p:spPr>
          <a:xfrm>
            <a:off x="5498625" y="6412468"/>
            <a:ext cx="119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10)</a:t>
            </a:r>
          </a:p>
        </p:txBody>
      </p:sp>
    </p:spTree>
    <p:extLst>
      <p:ext uri="{BB962C8B-B14F-4D97-AF65-F5344CB8AC3E}">
        <p14:creationId xmlns:p14="http://schemas.microsoft.com/office/powerpoint/2010/main" val="3381463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B4E392-643D-4FEF-A206-E35A9C2BF89E}"/>
              </a:ext>
            </a:extLst>
          </p:cNvPr>
          <p:cNvSpPr/>
          <p:nvPr/>
        </p:nvSpPr>
        <p:spPr>
          <a:xfrm>
            <a:off x="2187655" y="2705725"/>
            <a:ext cx="781669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using CTE</a:t>
            </a:r>
          </a:p>
        </p:txBody>
      </p:sp>
    </p:spTree>
    <p:extLst>
      <p:ext uri="{BB962C8B-B14F-4D97-AF65-F5344CB8AC3E}">
        <p14:creationId xmlns:p14="http://schemas.microsoft.com/office/powerpoint/2010/main" val="2102795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FC66A-07C5-42E8-9E34-58E5C0B2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24" y="338524"/>
            <a:ext cx="7784064" cy="60284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D43695-3E9C-4AC6-B94D-875C3D4EFE50}"/>
              </a:ext>
            </a:extLst>
          </p:cNvPr>
          <p:cNvSpPr/>
          <p:nvPr/>
        </p:nvSpPr>
        <p:spPr>
          <a:xfrm>
            <a:off x="5498624" y="6412468"/>
            <a:ext cx="1194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11)</a:t>
            </a:r>
          </a:p>
        </p:txBody>
      </p:sp>
    </p:spTree>
    <p:extLst>
      <p:ext uri="{BB962C8B-B14F-4D97-AF65-F5344CB8AC3E}">
        <p14:creationId xmlns:p14="http://schemas.microsoft.com/office/powerpoint/2010/main" val="3353253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0321F7-436F-4FA8-92B9-181CE32689B9}"/>
              </a:ext>
            </a:extLst>
          </p:cNvPr>
          <p:cNvSpPr/>
          <p:nvPr/>
        </p:nvSpPr>
        <p:spPr>
          <a:xfrm>
            <a:off x="651140" y="920621"/>
            <a:ext cx="10664651" cy="50167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CTEs can also be used in </a:t>
            </a:r>
          </a:p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iews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Stored procedures </a:t>
            </a:r>
          </a:p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many other objects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9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229F42-EE25-4847-9F63-DD6A2E9B8BA8}"/>
              </a:ext>
            </a:extLst>
          </p:cNvPr>
          <p:cNvSpPr/>
          <p:nvPr/>
        </p:nvSpPr>
        <p:spPr>
          <a:xfrm>
            <a:off x="4018980" y="6274966"/>
            <a:ext cx="39694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 version one (Figure 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EFBC4-7FCF-4BC2-B295-5EDEF5EE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94" y="241300"/>
            <a:ext cx="6520606" cy="60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2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5157C-F947-47BA-9696-196C1DCB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535" y="960014"/>
            <a:ext cx="5033114" cy="5755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3AFF57-097C-4DC9-A42F-C034C5E1AF71}"/>
              </a:ext>
            </a:extLst>
          </p:cNvPr>
          <p:cNvSpPr/>
          <p:nvPr/>
        </p:nvSpPr>
        <p:spPr>
          <a:xfrm>
            <a:off x="2847325" y="0"/>
            <a:ext cx="53195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 err="1"/>
              <a:t>RV_TransactionElements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154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BC74-D6B8-4352-BA6B-EF9F6FE2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9600" b="1" dirty="0"/>
              <a:t>Recursion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6A36A-4027-423C-911A-DA03FC970A78}"/>
              </a:ext>
            </a:extLst>
          </p:cNvPr>
          <p:cNvSpPr/>
          <p:nvPr/>
        </p:nvSpPr>
        <p:spPr>
          <a:xfrm>
            <a:off x="0" y="1711486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CTE can call </a:t>
            </a:r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itself</a:t>
            </a:r>
          </a:p>
        </p:txBody>
      </p:sp>
      <p:pic>
        <p:nvPicPr>
          <p:cNvPr id="8196" name="Picture 4" descr="Image result for yawn">
            <a:extLst>
              <a:ext uri="{FF2B5EF4-FFF2-40B4-BE49-F238E27FC236}">
                <a16:creationId xmlns:a16="http://schemas.microsoft.com/office/drawing/2014/main" id="{A871AD51-C4F9-44B2-9D23-FDF1E8DDB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17" y="2885469"/>
            <a:ext cx="5853186" cy="389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6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B4689-B68D-4FC8-B27C-6571C802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847" y="76200"/>
            <a:ext cx="7418304" cy="61081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0D5873-3753-400A-B327-EE0419FABDA3}"/>
              </a:ext>
            </a:extLst>
          </p:cNvPr>
          <p:cNvSpPr/>
          <p:nvPr/>
        </p:nvSpPr>
        <p:spPr>
          <a:xfrm>
            <a:off x="5498624" y="6412468"/>
            <a:ext cx="1194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12)</a:t>
            </a:r>
          </a:p>
        </p:txBody>
      </p:sp>
    </p:spTree>
    <p:extLst>
      <p:ext uri="{BB962C8B-B14F-4D97-AF65-F5344CB8AC3E}">
        <p14:creationId xmlns:p14="http://schemas.microsoft.com/office/powerpoint/2010/main" val="146641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imgflip.com/2jbcif.jpg">
            <a:extLst>
              <a:ext uri="{FF2B5EF4-FFF2-40B4-BE49-F238E27FC236}">
                <a16:creationId xmlns:a16="http://schemas.microsoft.com/office/drawing/2014/main" id="{806FBACE-7CA5-4C37-BFD9-011181064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32" y="377264"/>
            <a:ext cx="6809642" cy="648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96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1F761-53B9-459B-AD86-574B72F0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79" y="0"/>
            <a:ext cx="6425439" cy="6313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A2A0A1-C96D-45D5-90F7-1A6F29E5607C}"/>
              </a:ext>
            </a:extLst>
          </p:cNvPr>
          <p:cNvSpPr/>
          <p:nvPr/>
        </p:nvSpPr>
        <p:spPr>
          <a:xfrm>
            <a:off x="5498624" y="6412468"/>
            <a:ext cx="1194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13)</a:t>
            </a:r>
          </a:p>
        </p:txBody>
      </p:sp>
    </p:spTree>
    <p:extLst>
      <p:ext uri="{BB962C8B-B14F-4D97-AF65-F5344CB8AC3E}">
        <p14:creationId xmlns:p14="http://schemas.microsoft.com/office/powerpoint/2010/main" val="404445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16C0B-5D04-4514-B74B-E2A43E51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77" y="0"/>
            <a:ext cx="8573244" cy="6337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7FF103-A0A8-443C-9480-C485355B2EAB}"/>
              </a:ext>
            </a:extLst>
          </p:cNvPr>
          <p:cNvSpPr/>
          <p:nvPr/>
        </p:nvSpPr>
        <p:spPr>
          <a:xfrm>
            <a:off x="5498624" y="6412468"/>
            <a:ext cx="1194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14)</a:t>
            </a:r>
          </a:p>
        </p:txBody>
      </p:sp>
    </p:spTree>
    <p:extLst>
      <p:ext uri="{BB962C8B-B14F-4D97-AF65-F5344CB8AC3E}">
        <p14:creationId xmlns:p14="http://schemas.microsoft.com/office/powerpoint/2010/main" val="876632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229F42-EE25-4847-9F63-DD6A2E9B8BA8}"/>
              </a:ext>
            </a:extLst>
          </p:cNvPr>
          <p:cNvSpPr/>
          <p:nvPr/>
        </p:nvSpPr>
        <p:spPr>
          <a:xfrm>
            <a:off x="4015839" y="6274966"/>
            <a:ext cx="39757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 version two (Figure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A9F13E-FD23-441F-A350-E82A6DD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37" y="136325"/>
            <a:ext cx="6599926" cy="61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portant, Stamp, Imprint, Exclamation Point, Call Sign">
            <a:extLst>
              <a:ext uri="{FF2B5EF4-FFF2-40B4-BE49-F238E27FC236}">
                <a16:creationId xmlns:a16="http://schemas.microsoft.com/office/drawing/2014/main" id="{3AB62A50-0EA7-483F-8971-6260A4D4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5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DA4C882C-33D1-4FAA-AB3D-188D603C7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56" y="0"/>
            <a:ext cx="683748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761C0B-2C84-4104-A257-182669C7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0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BFE1A-5112-4B9E-B406-F3EBC82E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25" y="268916"/>
            <a:ext cx="5239186" cy="5809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E20FF0-64FB-4468-A2F7-5DD04379120A}"/>
              </a:ext>
            </a:extLst>
          </p:cNvPr>
          <p:cNvSpPr/>
          <p:nvPr/>
        </p:nvSpPr>
        <p:spPr>
          <a:xfrm>
            <a:off x="5182052" y="6204836"/>
            <a:ext cx="10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(Figure 3)</a:t>
            </a:r>
          </a:p>
        </p:txBody>
      </p:sp>
    </p:spTree>
    <p:extLst>
      <p:ext uri="{BB962C8B-B14F-4D97-AF65-F5344CB8AC3E}">
        <p14:creationId xmlns:p14="http://schemas.microsoft.com/office/powerpoint/2010/main" val="345715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EA603-DB1C-49C7-AC39-6390DC623FB6}"/>
              </a:ext>
            </a:extLst>
          </p:cNvPr>
          <p:cNvSpPr/>
          <p:nvPr/>
        </p:nvSpPr>
        <p:spPr>
          <a:xfrm>
            <a:off x="1812359" y="2551837"/>
            <a:ext cx="85672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CTE’s what are they good for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(what can you do with t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hem?)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081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BAB572-5596-44A7-A81F-6A1C1D37C6F8}"/>
              </a:ext>
            </a:extLst>
          </p:cNvPr>
          <p:cNvSpPr/>
          <p:nvPr/>
        </p:nvSpPr>
        <p:spPr>
          <a:xfrm>
            <a:off x="755375" y="410818"/>
            <a:ext cx="10800522" cy="592372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54000">
                <a:srgbClr val="7030A0"/>
              </a:gs>
              <a:gs pos="81000">
                <a:srgbClr val="FFFF00"/>
              </a:gs>
            </a:gsLst>
            <a:lin ang="4800000" scaled="0"/>
          </a:gradFill>
        </p:spPr>
        <p:txBody>
          <a:bodyPr wrap="none" lIns="91440" tIns="45720" rIns="91440" bIns="45720">
            <a:prstTxWarp prst="textFadeDown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Readability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Complexity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27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17468</TotalTime>
  <Words>178</Words>
  <Application>Microsoft Office PowerPoint</Application>
  <PresentationFormat>Widescreen</PresentationFormat>
  <Paragraphs>40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26</cp:revision>
  <dcterms:created xsi:type="dcterms:W3CDTF">2018-05-15T11:15:47Z</dcterms:created>
  <dcterms:modified xsi:type="dcterms:W3CDTF">2018-10-03T20:25:37Z</dcterms:modified>
</cp:coreProperties>
</file>